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6"/>
  </p:notesMasterIdLst>
  <p:sldIdLst>
    <p:sldId id="326" r:id="rId2"/>
    <p:sldId id="370" r:id="rId3"/>
    <p:sldId id="371" r:id="rId4"/>
    <p:sldId id="37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C9CF"/>
    <a:srgbClr val="E7E9EC"/>
    <a:srgbClr val="12273F"/>
    <a:srgbClr val="77E3E4"/>
    <a:srgbClr val="FE015B"/>
    <a:srgbClr val="3CD7D9"/>
    <a:srgbClr val="FF7300"/>
    <a:srgbClr val="9E71FE"/>
    <a:srgbClr val="D4AF37"/>
    <a:srgbClr val="A5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761BCC-38A5-4CA6-AF76-345410EB8E5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000570-B8DA-4ADE-8C0D-103968AD1886}">
      <dgm:prSet phldrT="[Text]"/>
      <dgm:spPr/>
      <dgm:t>
        <a:bodyPr/>
        <a:lstStyle/>
        <a:p>
          <a:r>
            <a:rPr lang="en-US" dirty="0" smtClean="0"/>
            <a:t>Data Collection</a:t>
          </a:r>
          <a:endParaRPr lang="en-US" dirty="0"/>
        </a:p>
      </dgm:t>
    </dgm:pt>
    <dgm:pt modelId="{A90D6135-5119-4820-B865-199384BC4842}" type="parTrans" cxnId="{AEA1E4E2-858E-4526-BA8A-EC7ABAB14617}">
      <dgm:prSet/>
      <dgm:spPr/>
      <dgm:t>
        <a:bodyPr/>
        <a:lstStyle/>
        <a:p>
          <a:endParaRPr lang="en-US"/>
        </a:p>
      </dgm:t>
    </dgm:pt>
    <dgm:pt modelId="{8BFF558C-658D-4BDF-9803-FB6E9F09DB99}" type="sibTrans" cxnId="{AEA1E4E2-858E-4526-BA8A-EC7ABAB14617}">
      <dgm:prSet/>
      <dgm:spPr/>
      <dgm:t>
        <a:bodyPr/>
        <a:lstStyle/>
        <a:p>
          <a:endParaRPr lang="en-US"/>
        </a:p>
      </dgm:t>
    </dgm:pt>
    <dgm:pt modelId="{D8926176-3742-43C8-987A-EDD9B3E3562B}">
      <dgm:prSet phldrT="[Text]"/>
      <dgm:spPr/>
      <dgm:t>
        <a:bodyPr/>
        <a:lstStyle/>
        <a:p>
          <a:r>
            <a:rPr lang="en-US" dirty="0" smtClean="0"/>
            <a:t>Convert pdf speeches into one text file</a:t>
          </a:r>
          <a:endParaRPr lang="en-US" dirty="0"/>
        </a:p>
      </dgm:t>
    </dgm:pt>
    <dgm:pt modelId="{F9A079CE-C63A-44D6-8D80-630F265C9DC6}" type="parTrans" cxnId="{D46D1F8F-4188-4286-996C-0EF2F98A5FDF}">
      <dgm:prSet/>
      <dgm:spPr/>
      <dgm:t>
        <a:bodyPr/>
        <a:lstStyle/>
        <a:p>
          <a:endParaRPr lang="en-US"/>
        </a:p>
      </dgm:t>
    </dgm:pt>
    <dgm:pt modelId="{FE54A3F9-1DB5-4BE6-A496-505A939FC20E}" type="sibTrans" cxnId="{D46D1F8F-4188-4286-996C-0EF2F98A5FDF}">
      <dgm:prSet/>
      <dgm:spPr/>
      <dgm:t>
        <a:bodyPr/>
        <a:lstStyle/>
        <a:p>
          <a:endParaRPr lang="en-US"/>
        </a:p>
      </dgm:t>
    </dgm:pt>
    <dgm:pt modelId="{C46462EE-E251-497F-8A28-65F57DCCFB06}">
      <dgm:prSet phldrT="[Text]"/>
      <dgm:spPr/>
      <dgm:t>
        <a:bodyPr/>
        <a:lstStyle/>
        <a:p>
          <a:r>
            <a:rPr lang="en-US" dirty="0" smtClean="0"/>
            <a:t>Pre Processing Data</a:t>
          </a:r>
          <a:endParaRPr lang="en-US" dirty="0"/>
        </a:p>
      </dgm:t>
    </dgm:pt>
    <dgm:pt modelId="{0AA1A3EA-06D8-4BAA-95F7-61C6E8A78387}" type="parTrans" cxnId="{D85C3896-80E5-44C0-BBCE-279981820290}">
      <dgm:prSet/>
      <dgm:spPr/>
      <dgm:t>
        <a:bodyPr/>
        <a:lstStyle/>
        <a:p>
          <a:endParaRPr lang="en-US"/>
        </a:p>
      </dgm:t>
    </dgm:pt>
    <dgm:pt modelId="{C9E86EFE-4B5B-4040-9A3D-6B73BCA2E831}" type="sibTrans" cxnId="{D85C3896-80E5-44C0-BBCE-279981820290}">
      <dgm:prSet/>
      <dgm:spPr/>
      <dgm:t>
        <a:bodyPr/>
        <a:lstStyle/>
        <a:p>
          <a:endParaRPr lang="en-US"/>
        </a:p>
      </dgm:t>
    </dgm:pt>
    <dgm:pt modelId="{974CEC08-CE3F-4C3F-8965-3FA8C0910B70}">
      <dgm:prSet phldrT="[Text]"/>
      <dgm:spPr/>
      <dgm:t>
        <a:bodyPr/>
        <a:lstStyle/>
        <a:p>
          <a:r>
            <a:rPr lang="en-US" dirty="0" smtClean="0"/>
            <a:t>Read text file into python</a:t>
          </a:r>
          <a:endParaRPr lang="en-US" dirty="0"/>
        </a:p>
      </dgm:t>
    </dgm:pt>
    <dgm:pt modelId="{996DC1BE-F5F7-4A7B-8806-20B2F7F624F5}" type="parTrans" cxnId="{575E6BEE-94A8-4583-927C-FC60717852D9}">
      <dgm:prSet/>
      <dgm:spPr/>
      <dgm:t>
        <a:bodyPr/>
        <a:lstStyle/>
        <a:p>
          <a:endParaRPr lang="en-US"/>
        </a:p>
      </dgm:t>
    </dgm:pt>
    <dgm:pt modelId="{8AFC2D92-D3C9-40EE-8BB2-BEE84F701ED8}" type="sibTrans" cxnId="{575E6BEE-94A8-4583-927C-FC60717852D9}">
      <dgm:prSet/>
      <dgm:spPr/>
      <dgm:t>
        <a:bodyPr/>
        <a:lstStyle/>
        <a:p>
          <a:endParaRPr lang="en-US"/>
        </a:p>
      </dgm:t>
    </dgm:pt>
    <dgm:pt modelId="{8419CEF8-F796-4399-9810-E99576DF9A91}">
      <dgm:prSet phldrT="[Text]"/>
      <dgm:spPr/>
      <dgm:t>
        <a:bodyPr/>
        <a:lstStyle/>
        <a:p>
          <a:r>
            <a:rPr lang="en-US" dirty="0" smtClean="0"/>
            <a:t>Process data for word2vec model</a:t>
          </a:r>
          <a:endParaRPr lang="en-US" dirty="0"/>
        </a:p>
      </dgm:t>
    </dgm:pt>
    <dgm:pt modelId="{4E941E2E-F791-4F7C-96BA-A4310B691C3E}" type="parTrans" cxnId="{E397797C-3A2F-4FA7-9A3A-4F757D704817}">
      <dgm:prSet/>
      <dgm:spPr/>
      <dgm:t>
        <a:bodyPr/>
        <a:lstStyle/>
        <a:p>
          <a:endParaRPr lang="en-US"/>
        </a:p>
      </dgm:t>
    </dgm:pt>
    <dgm:pt modelId="{B9573EC4-9D14-480C-84FB-5947FAA7F6C3}" type="sibTrans" cxnId="{E397797C-3A2F-4FA7-9A3A-4F757D704817}">
      <dgm:prSet/>
      <dgm:spPr/>
      <dgm:t>
        <a:bodyPr/>
        <a:lstStyle/>
        <a:p>
          <a:endParaRPr lang="en-US"/>
        </a:p>
      </dgm:t>
    </dgm:pt>
    <dgm:pt modelId="{4FFDA878-766B-4BA0-AF52-1A87E1EDDF8B}">
      <dgm:prSet phldrT="[Text]"/>
      <dgm:spPr/>
      <dgm:t>
        <a:bodyPr/>
        <a:lstStyle/>
        <a:p>
          <a:r>
            <a:rPr lang="en-US" dirty="0" smtClean="0"/>
            <a:t>Word2vec Model</a:t>
          </a:r>
          <a:endParaRPr lang="en-US" dirty="0"/>
        </a:p>
      </dgm:t>
    </dgm:pt>
    <dgm:pt modelId="{6E4190A7-3875-43B7-810E-C3D4E142489A}" type="parTrans" cxnId="{AD948480-60B6-4095-A1A1-5C8A3012383D}">
      <dgm:prSet/>
      <dgm:spPr/>
      <dgm:t>
        <a:bodyPr/>
        <a:lstStyle/>
        <a:p>
          <a:endParaRPr lang="en-US"/>
        </a:p>
      </dgm:t>
    </dgm:pt>
    <dgm:pt modelId="{A18ABDA9-FAA2-407E-878A-22EDB5BC7638}" type="sibTrans" cxnId="{AD948480-60B6-4095-A1A1-5C8A3012383D}">
      <dgm:prSet/>
      <dgm:spPr/>
      <dgm:t>
        <a:bodyPr/>
        <a:lstStyle/>
        <a:p>
          <a:endParaRPr lang="en-US"/>
        </a:p>
      </dgm:t>
    </dgm:pt>
    <dgm:pt modelId="{CA6FCDFA-74AA-4888-A0BA-6EE155C180FF}">
      <dgm:prSet phldrT="[Text]"/>
      <dgm:spPr/>
      <dgm:t>
        <a:bodyPr/>
        <a:lstStyle/>
        <a:p>
          <a:r>
            <a:rPr lang="en-US" dirty="0" smtClean="0"/>
            <a:t>Use keywords from word2vec to search and retrieve sentences in speech corpus</a:t>
          </a:r>
          <a:endParaRPr lang="en-US" dirty="0"/>
        </a:p>
      </dgm:t>
    </dgm:pt>
    <dgm:pt modelId="{456CA82F-9A4B-4F9A-B65D-84BCA6967ECF}" type="parTrans" cxnId="{B24EB373-FB9B-4985-9CB1-3BEEA811489F}">
      <dgm:prSet/>
      <dgm:spPr/>
      <dgm:t>
        <a:bodyPr/>
        <a:lstStyle/>
        <a:p>
          <a:endParaRPr lang="en-US"/>
        </a:p>
      </dgm:t>
    </dgm:pt>
    <dgm:pt modelId="{78F365FD-3DFE-4D5E-8D55-3F536D886889}" type="sibTrans" cxnId="{B24EB373-FB9B-4985-9CB1-3BEEA811489F}">
      <dgm:prSet/>
      <dgm:spPr/>
      <dgm:t>
        <a:bodyPr/>
        <a:lstStyle/>
        <a:p>
          <a:endParaRPr lang="en-US"/>
        </a:p>
      </dgm:t>
    </dgm:pt>
    <dgm:pt modelId="{163AD705-F915-4EC0-BA1A-F98449EA06EC}">
      <dgm:prSet phldrT="[Text]"/>
      <dgm:spPr/>
      <dgm:t>
        <a:bodyPr/>
        <a:lstStyle/>
        <a:p>
          <a:r>
            <a:rPr lang="en-US" dirty="0" smtClean="0"/>
            <a:t>Use risk bigrams list to </a:t>
          </a:r>
          <a:r>
            <a:rPr lang="en-US" dirty="0" smtClean="0"/>
            <a:t>search and retrieve sentences in speech corpus</a:t>
          </a:r>
          <a:endParaRPr lang="en-US" dirty="0"/>
        </a:p>
      </dgm:t>
    </dgm:pt>
    <dgm:pt modelId="{5BFE5D64-C398-4B29-A36A-7F0167320AFC}" type="parTrans" cxnId="{FD67B622-15AB-4191-A5CC-470035173E31}">
      <dgm:prSet/>
      <dgm:spPr/>
      <dgm:t>
        <a:bodyPr/>
        <a:lstStyle/>
        <a:p>
          <a:endParaRPr lang="en-US"/>
        </a:p>
      </dgm:t>
    </dgm:pt>
    <dgm:pt modelId="{ACBBF56F-DF3E-4CA3-9A8B-9F1355A814DA}" type="sibTrans" cxnId="{FD67B622-15AB-4191-A5CC-470035173E31}">
      <dgm:prSet/>
      <dgm:spPr/>
      <dgm:t>
        <a:bodyPr/>
        <a:lstStyle/>
        <a:p>
          <a:endParaRPr lang="en-US"/>
        </a:p>
      </dgm:t>
    </dgm:pt>
    <dgm:pt modelId="{101BBCD9-A3E3-4F38-8857-DB1660304BE5}">
      <dgm:prSet phldrT="[Text]"/>
      <dgm:spPr/>
      <dgm:t>
        <a:bodyPr/>
        <a:lstStyle/>
        <a:p>
          <a:r>
            <a:rPr lang="en-US" dirty="0" smtClean="0"/>
            <a:t>Search Keywords in speech corpus</a:t>
          </a:r>
          <a:endParaRPr lang="en-US" dirty="0"/>
        </a:p>
      </dgm:t>
    </dgm:pt>
    <dgm:pt modelId="{BBC5A8FF-2D9E-4B50-B99C-273C98FD38AE}" type="parTrans" cxnId="{E9FB3F93-5017-4E1A-BCCA-654F3E1A4CA9}">
      <dgm:prSet/>
      <dgm:spPr/>
      <dgm:t>
        <a:bodyPr/>
        <a:lstStyle/>
        <a:p>
          <a:endParaRPr lang="en-US"/>
        </a:p>
      </dgm:t>
    </dgm:pt>
    <dgm:pt modelId="{E6BF1E4E-96B2-4050-B49F-4C46B41F7B63}" type="sibTrans" cxnId="{E9FB3F93-5017-4E1A-BCCA-654F3E1A4CA9}">
      <dgm:prSet/>
      <dgm:spPr/>
      <dgm:t>
        <a:bodyPr/>
        <a:lstStyle/>
        <a:p>
          <a:endParaRPr lang="en-US"/>
        </a:p>
      </dgm:t>
    </dgm:pt>
    <dgm:pt modelId="{67C10519-6F2D-4A9B-87D5-80475E279D7A}">
      <dgm:prSet phldrT="[Text]"/>
      <dgm:spPr/>
      <dgm:t>
        <a:bodyPr/>
        <a:lstStyle/>
        <a:p>
          <a:r>
            <a:rPr lang="en-US" dirty="0" smtClean="0"/>
            <a:t>remove punctuation, remove </a:t>
          </a:r>
          <a:r>
            <a:rPr lang="en-US" dirty="0" err="1" smtClean="0"/>
            <a:t>stopwords</a:t>
          </a:r>
          <a:r>
            <a:rPr lang="en-US" dirty="0" smtClean="0"/>
            <a:t>, create bigram and trigram models, lemmatize data</a:t>
          </a:r>
          <a:endParaRPr lang="en-US" dirty="0"/>
        </a:p>
      </dgm:t>
    </dgm:pt>
    <dgm:pt modelId="{B272A1BA-9192-41A7-92EC-990768655774}" type="parTrans" cxnId="{A7083B8D-00E6-43AB-9743-E74D45FB34AE}">
      <dgm:prSet/>
      <dgm:spPr/>
      <dgm:t>
        <a:bodyPr/>
        <a:lstStyle/>
        <a:p>
          <a:endParaRPr lang="en-US"/>
        </a:p>
      </dgm:t>
    </dgm:pt>
    <dgm:pt modelId="{DF401FE9-145F-4FBE-BAB8-B8C1953C3AD8}" type="sibTrans" cxnId="{A7083B8D-00E6-43AB-9743-E74D45FB34AE}">
      <dgm:prSet/>
      <dgm:spPr/>
      <dgm:t>
        <a:bodyPr/>
        <a:lstStyle/>
        <a:p>
          <a:endParaRPr lang="en-US"/>
        </a:p>
      </dgm:t>
    </dgm:pt>
    <dgm:pt modelId="{2C202447-4B5F-4FFC-9E9C-1D3CAF8173BD}">
      <dgm:prSet phldrT="[Text]"/>
      <dgm:spPr/>
      <dgm:t>
        <a:bodyPr/>
        <a:lstStyle/>
        <a:p>
          <a:r>
            <a:rPr lang="en-US" dirty="0" smtClean="0"/>
            <a:t>Build vocabulary and word2vec model</a:t>
          </a:r>
          <a:endParaRPr lang="en-US" dirty="0"/>
        </a:p>
      </dgm:t>
    </dgm:pt>
    <dgm:pt modelId="{90893952-EE3F-4E2F-84B8-918B9DA49E3D}" type="parTrans" cxnId="{7959C463-3AD5-43AD-B257-3352EE604C74}">
      <dgm:prSet/>
      <dgm:spPr/>
      <dgm:t>
        <a:bodyPr/>
        <a:lstStyle/>
        <a:p>
          <a:endParaRPr lang="en-US"/>
        </a:p>
      </dgm:t>
    </dgm:pt>
    <dgm:pt modelId="{2DC32B46-C55C-4742-88AD-A4E5E7149474}" type="sibTrans" cxnId="{7959C463-3AD5-43AD-B257-3352EE604C74}">
      <dgm:prSet/>
      <dgm:spPr/>
      <dgm:t>
        <a:bodyPr/>
        <a:lstStyle/>
        <a:p>
          <a:endParaRPr lang="en-US"/>
        </a:p>
      </dgm:t>
    </dgm:pt>
    <dgm:pt modelId="{74A25374-1A61-4DAF-BC2B-B0F345DEE215}">
      <dgm:prSet phldrT="[Text]"/>
      <dgm:spPr/>
      <dgm:t>
        <a:bodyPr/>
        <a:lstStyle/>
        <a:p>
          <a:r>
            <a:rPr lang="en-US" dirty="0" smtClean="0"/>
            <a:t>Review results</a:t>
          </a:r>
          <a:endParaRPr lang="en-US" dirty="0"/>
        </a:p>
      </dgm:t>
    </dgm:pt>
    <dgm:pt modelId="{4296D802-67DD-46E4-8F16-AB73777651C2}" type="parTrans" cxnId="{42B2246F-4AF6-4C9F-82D6-FA19EAED5F48}">
      <dgm:prSet/>
      <dgm:spPr/>
      <dgm:t>
        <a:bodyPr/>
        <a:lstStyle/>
        <a:p>
          <a:endParaRPr lang="en-US"/>
        </a:p>
      </dgm:t>
    </dgm:pt>
    <dgm:pt modelId="{A72C18D5-760F-409E-9F2B-FBAC3215006B}" type="sibTrans" cxnId="{42B2246F-4AF6-4C9F-82D6-FA19EAED5F48}">
      <dgm:prSet/>
      <dgm:spPr/>
      <dgm:t>
        <a:bodyPr/>
        <a:lstStyle/>
        <a:p>
          <a:endParaRPr lang="en-US"/>
        </a:p>
      </dgm:t>
    </dgm:pt>
    <dgm:pt modelId="{07090D8C-853D-4E9B-AAD1-86B1A3DDED53}">
      <dgm:prSet phldrT="[Text]"/>
      <dgm:spPr/>
      <dgm:t>
        <a:bodyPr/>
        <a:lstStyle/>
        <a:p>
          <a:r>
            <a:rPr lang="en-US" dirty="0" smtClean="0"/>
            <a:t>Review results  </a:t>
          </a:r>
          <a:endParaRPr lang="en-US" dirty="0"/>
        </a:p>
      </dgm:t>
    </dgm:pt>
    <dgm:pt modelId="{3CD88689-A44C-47B9-A2B6-F72A9134C71F}" type="parTrans" cxnId="{0101712A-9842-4D02-9F01-C582F5100AF3}">
      <dgm:prSet/>
      <dgm:spPr/>
      <dgm:t>
        <a:bodyPr/>
        <a:lstStyle/>
        <a:p>
          <a:endParaRPr lang="en-US"/>
        </a:p>
      </dgm:t>
    </dgm:pt>
    <dgm:pt modelId="{AC824F7D-4B49-4BD3-9360-640BAC555E79}" type="sibTrans" cxnId="{0101712A-9842-4D02-9F01-C582F5100AF3}">
      <dgm:prSet/>
      <dgm:spPr/>
      <dgm:t>
        <a:bodyPr/>
        <a:lstStyle/>
        <a:p>
          <a:endParaRPr lang="en-US"/>
        </a:p>
      </dgm:t>
    </dgm:pt>
    <dgm:pt modelId="{A349835A-B0B0-4BC8-AE6E-A0C46BA64712}">
      <dgm:prSet phldrT="[Text]"/>
      <dgm:spPr/>
      <dgm:t>
        <a:bodyPr/>
        <a:lstStyle/>
        <a:p>
          <a:r>
            <a:rPr lang="en-US" dirty="0" smtClean="0"/>
            <a:t>Text S</a:t>
          </a:r>
          <a:r>
            <a:rPr lang="en-GB" b="1" i="0" dirty="0" err="1" smtClean="0"/>
            <a:t>ummarisation</a:t>
          </a:r>
          <a:r>
            <a:rPr lang="en-GB" b="1" i="0" dirty="0" smtClean="0"/>
            <a:t> </a:t>
          </a:r>
          <a:endParaRPr lang="en-US" dirty="0"/>
        </a:p>
      </dgm:t>
    </dgm:pt>
    <dgm:pt modelId="{7702535D-7C91-4E38-AD03-C9C53BE181F0}" type="parTrans" cxnId="{D4877466-F95D-4F54-90B9-0A503FFC271C}">
      <dgm:prSet/>
      <dgm:spPr/>
      <dgm:t>
        <a:bodyPr/>
        <a:lstStyle/>
        <a:p>
          <a:endParaRPr lang="en-US"/>
        </a:p>
      </dgm:t>
    </dgm:pt>
    <dgm:pt modelId="{785D8FF0-9D6E-4184-A7F4-66B31B0C05F8}" type="sibTrans" cxnId="{D4877466-F95D-4F54-90B9-0A503FFC271C}">
      <dgm:prSet/>
      <dgm:spPr/>
      <dgm:t>
        <a:bodyPr/>
        <a:lstStyle/>
        <a:p>
          <a:endParaRPr lang="en-US"/>
        </a:p>
      </dgm:t>
    </dgm:pt>
    <dgm:pt modelId="{B044C5BC-E36F-4242-A251-C83986B1698C}">
      <dgm:prSet phldrT="[Text]"/>
      <dgm:spPr/>
      <dgm:t>
        <a:bodyPr/>
        <a:lstStyle/>
        <a:p>
          <a:r>
            <a:rPr lang="en-US" dirty="0" smtClean="0"/>
            <a:t>Use </a:t>
          </a:r>
          <a:r>
            <a:rPr lang="en-US" dirty="0" err="1" smtClean="0"/>
            <a:t>TextRank</a:t>
          </a:r>
          <a:r>
            <a:rPr lang="en-US" dirty="0" smtClean="0"/>
            <a:t> model to find top 10 sentences from the retrieved sentences</a:t>
          </a:r>
          <a:endParaRPr lang="en-US" dirty="0"/>
        </a:p>
      </dgm:t>
    </dgm:pt>
    <dgm:pt modelId="{60C94EC7-E224-42DD-B716-9683BC75234D}" type="parTrans" cxnId="{4D1B84B2-6E5C-4D51-B449-E49A0816F437}">
      <dgm:prSet/>
      <dgm:spPr/>
      <dgm:t>
        <a:bodyPr/>
        <a:lstStyle/>
        <a:p>
          <a:endParaRPr lang="en-US"/>
        </a:p>
      </dgm:t>
    </dgm:pt>
    <dgm:pt modelId="{56B10739-DC1E-4B0F-83E2-7375CD2EBE5A}" type="sibTrans" cxnId="{4D1B84B2-6E5C-4D51-B449-E49A0816F437}">
      <dgm:prSet/>
      <dgm:spPr/>
      <dgm:t>
        <a:bodyPr/>
        <a:lstStyle/>
        <a:p>
          <a:endParaRPr lang="en-US"/>
        </a:p>
      </dgm:t>
    </dgm:pt>
    <dgm:pt modelId="{F53ADBF1-9F95-4119-B641-387CE200256E}" type="pres">
      <dgm:prSet presAssocID="{91761BCC-38A5-4CA6-AF76-345410EB8E57}" presName="linearFlow" presStyleCnt="0">
        <dgm:presLayoutVars>
          <dgm:dir/>
          <dgm:animLvl val="lvl"/>
          <dgm:resizeHandles val="exact"/>
        </dgm:presLayoutVars>
      </dgm:prSet>
      <dgm:spPr/>
    </dgm:pt>
    <dgm:pt modelId="{730A84E6-7B78-4E34-8464-DC66059E837E}" type="pres">
      <dgm:prSet presAssocID="{D8000570-B8DA-4ADE-8C0D-103968AD1886}" presName="composite" presStyleCnt="0"/>
      <dgm:spPr/>
    </dgm:pt>
    <dgm:pt modelId="{95045E04-C3AD-492B-9E54-A4F2CDCA566A}" type="pres">
      <dgm:prSet presAssocID="{D8000570-B8DA-4ADE-8C0D-103968AD1886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B0C5AE53-F147-4E07-B94B-D0418958FDAF}" type="pres">
      <dgm:prSet presAssocID="{D8000570-B8DA-4ADE-8C0D-103968AD1886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0DEADA-19A1-43E5-9912-90C96F6851D4}" type="pres">
      <dgm:prSet presAssocID="{8BFF558C-658D-4BDF-9803-FB6E9F09DB99}" presName="sp" presStyleCnt="0"/>
      <dgm:spPr/>
    </dgm:pt>
    <dgm:pt modelId="{B0C995E5-E268-466A-9241-D644C8E41D50}" type="pres">
      <dgm:prSet presAssocID="{C46462EE-E251-497F-8A28-65F57DCCFB06}" presName="composite" presStyleCnt="0"/>
      <dgm:spPr/>
    </dgm:pt>
    <dgm:pt modelId="{19A447B4-E30E-4F53-866A-3727BB72F6F9}" type="pres">
      <dgm:prSet presAssocID="{C46462EE-E251-497F-8A28-65F57DCCFB06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E34201-99EC-40AC-9057-5D1F5CEE35E9}" type="pres">
      <dgm:prSet presAssocID="{C46462EE-E251-497F-8A28-65F57DCCFB06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34680F-AA7C-4A90-BA77-F21624139427}" type="pres">
      <dgm:prSet presAssocID="{C9E86EFE-4B5B-4040-9A3D-6B73BCA2E831}" presName="sp" presStyleCnt="0"/>
      <dgm:spPr/>
    </dgm:pt>
    <dgm:pt modelId="{32B4F193-DF22-47E2-A846-BC8929C655D9}" type="pres">
      <dgm:prSet presAssocID="{4FFDA878-766B-4BA0-AF52-1A87E1EDDF8B}" presName="composite" presStyleCnt="0"/>
      <dgm:spPr/>
    </dgm:pt>
    <dgm:pt modelId="{DF73E5A7-32D6-4819-8681-1818F68928AD}" type="pres">
      <dgm:prSet presAssocID="{4FFDA878-766B-4BA0-AF52-1A87E1EDDF8B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3E47384F-6C65-4836-9182-5DD55C5B551C}" type="pres">
      <dgm:prSet presAssocID="{4FFDA878-766B-4BA0-AF52-1A87E1EDDF8B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601F73-34C2-4F85-A534-2B328A4C0CF3}" type="pres">
      <dgm:prSet presAssocID="{A18ABDA9-FAA2-407E-878A-22EDB5BC7638}" presName="sp" presStyleCnt="0"/>
      <dgm:spPr/>
    </dgm:pt>
    <dgm:pt modelId="{A8453F8B-E070-4A47-AB44-A863264105E6}" type="pres">
      <dgm:prSet presAssocID="{101BBCD9-A3E3-4F38-8857-DB1660304BE5}" presName="composite" presStyleCnt="0"/>
      <dgm:spPr/>
    </dgm:pt>
    <dgm:pt modelId="{22733FB3-8044-4118-BE96-DBD95964255B}" type="pres">
      <dgm:prSet presAssocID="{101BBCD9-A3E3-4F38-8857-DB1660304BE5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5AB3D9D9-3B84-488C-A5B5-E7948D2DDA33}" type="pres">
      <dgm:prSet presAssocID="{101BBCD9-A3E3-4F38-8857-DB1660304BE5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12B2B-E1BC-4E29-A3CA-CB3DD244ABB8}" type="pres">
      <dgm:prSet presAssocID="{E6BF1E4E-96B2-4050-B49F-4C46B41F7B63}" presName="sp" presStyleCnt="0"/>
      <dgm:spPr/>
    </dgm:pt>
    <dgm:pt modelId="{CB88B1E2-42CC-49F3-B501-3FAD7D044669}" type="pres">
      <dgm:prSet presAssocID="{A349835A-B0B0-4BC8-AE6E-A0C46BA64712}" presName="composite" presStyleCnt="0"/>
      <dgm:spPr/>
    </dgm:pt>
    <dgm:pt modelId="{6149DCE0-DF08-483D-A14A-7A5AFC9B9F9E}" type="pres">
      <dgm:prSet presAssocID="{A349835A-B0B0-4BC8-AE6E-A0C46BA64712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8FC6B4-93B3-4FCF-BF0C-ED0ED04B44D3}" type="pres">
      <dgm:prSet presAssocID="{A349835A-B0B0-4BC8-AE6E-A0C46BA64712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30CEF34-132B-45BF-AE89-A4F603D0071B}" type="presOf" srcId="{B044C5BC-E36F-4242-A251-C83986B1698C}" destId="{618FC6B4-93B3-4FCF-BF0C-ED0ED04B44D3}" srcOrd="0" destOrd="0" presId="urn:microsoft.com/office/officeart/2005/8/layout/chevron2"/>
    <dgm:cxn modelId="{2CD374D8-4C34-4E57-BC68-CF38182AFD8B}" type="presOf" srcId="{4FFDA878-766B-4BA0-AF52-1A87E1EDDF8B}" destId="{DF73E5A7-32D6-4819-8681-1818F68928AD}" srcOrd="0" destOrd="0" presId="urn:microsoft.com/office/officeart/2005/8/layout/chevron2"/>
    <dgm:cxn modelId="{E9FB3F93-5017-4E1A-BCCA-654F3E1A4CA9}" srcId="{91761BCC-38A5-4CA6-AF76-345410EB8E57}" destId="{101BBCD9-A3E3-4F38-8857-DB1660304BE5}" srcOrd="3" destOrd="0" parTransId="{BBC5A8FF-2D9E-4B50-B99C-273C98FD38AE}" sibTransId="{E6BF1E4E-96B2-4050-B49F-4C46B41F7B63}"/>
    <dgm:cxn modelId="{575E6BEE-94A8-4583-927C-FC60717852D9}" srcId="{C46462EE-E251-497F-8A28-65F57DCCFB06}" destId="{974CEC08-CE3F-4C3F-8965-3FA8C0910B70}" srcOrd="0" destOrd="0" parTransId="{996DC1BE-F5F7-4A7B-8806-20B2F7F624F5}" sibTransId="{8AFC2D92-D3C9-40EE-8BB2-BEE84F701ED8}"/>
    <dgm:cxn modelId="{AEA1E4E2-858E-4526-BA8A-EC7ABAB14617}" srcId="{91761BCC-38A5-4CA6-AF76-345410EB8E57}" destId="{D8000570-B8DA-4ADE-8C0D-103968AD1886}" srcOrd="0" destOrd="0" parTransId="{A90D6135-5119-4820-B865-199384BC4842}" sibTransId="{8BFF558C-658D-4BDF-9803-FB6E9F09DB99}"/>
    <dgm:cxn modelId="{D47533E5-6E10-414F-88C4-457EBA57A708}" type="presOf" srcId="{A349835A-B0B0-4BC8-AE6E-A0C46BA64712}" destId="{6149DCE0-DF08-483D-A14A-7A5AFC9B9F9E}" srcOrd="0" destOrd="0" presId="urn:microsoft.com/office/officeart/2005/8/layout/chevron2"/>
    <dgm:cxn modelId="{AD948480-60B6-4095-A1A1-5C8A3012383D}" srcId="{91761BCC-38A5-4CA6-AF76-345410EB8E57}" destId="{4FFDA878-766B-4BA0-AF52-1A87E1EDDF8B}" srcOrd="2" destOrd="0" parTransId="{6E4190A7-3875-43B7-810E-C3D4E142489A}" sibTransId="{A18ABDA9-FAA2-407E-878A-22EDB5BC7638}"/>
    <dgm:cxn modelId="{3AD04753-FCC6-4CAE-843B-6819BE37A0D5}" type="presOf" srcId="{74A25374-1A61-4DAF-BC2B-B0F345DEE215}" destId="{3E47384F-6C65-4836-9182-5DD55C5B551C}" srcOrd="0" destOrd="1" presId="urn:microsoft.com/office/officeart/2005/8/layout/chevron2"/>
    <dgm:cxn modelId="{D85C3896-80E5-44C0-BBCE-279981820290}" srcId="{91761BCC-38A5-4CA6-AF76-345410EB8E57}" destId="{C46462EE-E251-497F-8A28-65F57DCCFB06}" srcOrd="1" destOrd="0" parTransId="{0AA1A3EA-06D8-4BAA-95F7-61C6E8A78387}" sibTransId="{C9E86EFE-4B5B-4040-9A3D-6B73BCA2E831}"/>
    <dgm:cxn modelId="{7241B96C-11D4-4FA6-8D85-6174622C4D88}" type="presOf" srcId="{CA6FCDFA-74AA-4888-A0BA-6EE155C180FF}" destId="{5AB3D9D9-3B84-488C-A5B5-E7948D2DDA33}" srcOrd="0" destOrd="0" presId="urn:microsoft.com/office/officeart/2005/8/layout/chevron2"/>
    <dgm:cxn modelId="{2913EAF4-622F-4DB1-848D-0794FCA91265}" type="presOf" srcId="{974CEC08-CE3F-4C3F-8965-3FA8C0910B70}" destId="{11E34201-99EC-40AC-9057-5D1F5CEE35E9}" srcOrd="0" destOrd="0" presId="urn:microsoft.com/office/officeart/2005/8/layout/chevron2"/>
    <dgm:cxn modelId="{A7083B8D-00E6-43AB-9743-E74D45FB34AE}" srcId="{8419CEF8-F796-4399-9810-E99576DF9A91}" destId="{67C10519-6F2D-4A9B-87D5-80475E279D7A}" srcOrd="0" destOrd="0" parTransId="{B272A1BA-9192-41A7-92EC-990768655774}" sibTransId="{DF401FE9-145F-4FBE-BAB8-B8C1953C3AD8}"/>
    <dgm:cxn modelId="{4D1B84B2-6E5C-4D51-B449-E49A0816F437}" srcId="{A349835A-B0B0-4BC8-AE6E-A0C46BA64712}" destId="{B044C5BC-E36F-4242-A251-C83986B1698C}" srcOrd="0" destOrd="0" parTransId="{60C94EC7-E224-42DD-B716-9683BC75234D}" sibTransId="{56B10739-DC1E-4B0F-83E2-7375CD2EBE5A}"/>
    <dgm:cxn modelId="{79E951C8-EF77-400F-ACE1-A732C945F790}" type="presOf" srcId="{2C202447-4B5F-4FFC-9E9C-1D3CAF8173BD}" destId="{3E47384F-6C65-4836-9182-5DD55C5B551C}" srcOrd="0" destOrd="0" presId="urn:microsoft.com/office/officeart/2005/8/layout/chevron2"/>
    <dgm:cxn modelId="{D46D1F8F-4188-4286-996C-0EF2F98A5FDF}" srcId="{D8000570-B8DA-4ADE-8C0D-103968AD1886}" destId="{D8926176-3742-43C8-987A-EDD9B3E3562B}" srcOrd="0" destOrd="0" parTransId="{F9A079CE-C63A-44D6-8D80-630F265C9DC6}" sibTransId="{FE54A3F9-1DB5-4BE6-A496-505A939FC20E}"/>
    <dgm:cxn modelId="{D4877466-F95D-4F54-90B9-0A503FFC271C}" srcId="{91761BCC-38A5-4CA6-AF76-345410EB8E57}" destId="{A349835A-B0B0-4BC8-AE6E-A0C46BA64712}" srcOrd="4" destOrd="0" parTransId="{7702535D-7C91-4E38-AD03-C9C53BE181F0}" sibTransId="{785D8FF0-9D6E-4184-A7F4-66B31B0C05F8}"/>
    <dgm:cxn modelId="{3444720D-B475-41AA-A62F-A631E9864421}" type="presOf" srcId="{D8926176-3742-43C8-987A-EDD9B3E3562B}" destId="{B0C5AE53-F147-4E07-B94B-D0418958FDAF}" srcOrd="0" destOrd="0" presId="urn:microsoft.com/office/officeart/2005/8/layout/chevron2"/>
    <dgm:cxn modelId="{17C5FE75-6FAD-4296-BF07-5CB13AD61663}" type="presOf" srcId="{07090D8C-853D-4E9B-AAD1-86B1A3DDED53}" destId="{5AB3D9D9-3B84-488C-A5B5-E7948D2DDA33}" srcOrd="0" destOrd="2" presId="urn:microsoft.com/office/officeart/2005/8/layout/chevron2"/>
    <dgm:cxn modelId="{9E8F702F-6EE9-4782-9EB3-DD57529B0863}" type="presOf" srcId="{C46462EE-E251-497F-8A28-65F57DCCFB06}" destId="{19A447B4-E30E-4F53-866A-3727BB72F6F9}" srcOrd="0" destOrd="0" presId="urn:microsoft.com/office/officeart/2005/8/layout/chevron2"/>
    <dgm:cxn modelId="{A2BACF94-971A-4FAE-A9E2-ED38EEE6C2CF}" type="presOf" srcId="{8419CEF8-F796-4399-9810-E99576DF9A91}" destId="{11E34201-99EC-40AC-9057-5D1F5CEE35E9}" srcOrd="0" destOrd="1" presId="urn:microsoft.com/office/officeart/2005/8/layout/chevron2"/>
    <dgm:cxn modelId="{7959C463-3AD5-43AD-B257-3352EE604C74}" srcId="{4FFDA878-766B-4BA0-AF52-1A87E1EDDF8B}" destId="{2C202447-4B5F-4FFC-9E9C-1D3CAF8173BD}" srcOrd="0" destOrd="0" parTransId="{90893952-EE3F-4E2F-84B8-918B9DA49E3D}" sibTransId="{2DC32B46-C55C-4742-88AD-A4E5E7149474}"/>
    <dgm:cxn modelId="{B24EB373-FB9B-4985-9CB1-3BEEA811489F}" srcId="{101BBCD9-A3E3-4F38-8857-DB1660304BE5}" destId="{CA6FCDFA-74AA-4888-A0BA-6EE155C180FF}" srcOrd="0" destOrd="0" parTransId="{456CA82F-9A4B-4F9A-B65D-84BCA6967ECF}" sibTransId="{78F365FD-3DFE-4D5E-8D55-3F536D886889}"/>
    <dgm:cxn modelId="{FD67B622-15AB-4191-A5CC-470035173E31}" srcId="{101BBCD9-A3E3-4F38-8857-DB1660304BE5}" destId="{163AD705-F915-4EC0-BA1A-F98449EA06EC}" srcOrd="1" destOrd="0" parTransId="{5BFE5D64-C398-4B29-A36A-7F0167320AFC}" sibTransId="{ACBBF56F-DF3E-4CA3-9A8B-9F1355A814DA}"/>
    <dgm:cxn modelId="{23B1B314-541B-4065-9471-22DB58513C77}" type="presOf" srcId="{163AD705-F915-4EC0-BA1A-F98449EA06EC}" destId="{5AB3D9D9-3B84-488C-A5B5-E7948D2DDA33}" srcOrd="0" destOrd="1" presId="urn:microsoft.com/office/officeart/2005/8/layout/chevron2"/>
    <dgm:cxn modelId="{380C81F3-EA70-486A-8E70-BF537BEEB514}" type="presOf" srcId="{67C10519-6F2D-4A9B-87D5-80475E279D7A}" destId="{11E34201-99EC-40AC-9057-5D1F5CEE35E9}" srcOrd="0" destOrd="2" presId="urn:microsoft.com/office/officeart/2005/8/layout/chevron2"/>
    <dgm:cxn modelId="{42B2246F-4AF6-4C9F-82D6-FA19EAED5F48}" srcId="{4FFDA878-766B-4BA0-AF52-1A87E1EDDF8B}" destId="{74A25374-1A61-4DAF-BC2B-B0F345DEE215}" srcOrd="1" destOrd="0" parTransId="{4296D802-67DD-46E4-8F16-AB73777651C2}" sibTransId="{A72C18D5-760F-409E-9F2B-FBAC3215006B}"/>
    <dgm:cxn modelId="{9D67C9F8-41DE-4440-8E21-8BBF7246C0C0}" type="presOf" srcId="{101BBCD9-A3E3-4F38-8857-DB1660304BE5}" destId="{22733FB3-8044-4118-BE96-DBD95964255B}" srcOrd="0" destOrd="0" presId="urn:microsoft.com/office/officeart/2005/8/layout/chevron2"/>
    <dgm:cxn modelId="{E397797C-3A2F-4FA7-9A3A-4F757D704817}" srcId="{C46462EE-E251-497F-8A28-65F57DCCFB06}" destId="{8419CEF8-F796-4399-9810-E99576DF9A91}" srcOrd="1" destOrd="0" parTransId="{4E941E2E-F791-4F7C-96BA-A4310B691C3E}" sibTransId="{B9573EC4-9D14-480C-84FB-5947FAA7F6C3}"/>
    <dgm:cxn modelId="{00D6A8DC-21FB-4074-AFE2-F249DD65E5F7}" type="presOf" srcId="{91761BCC-38A5-4CA6-AF76-345410EB8E57}" destId="{F53ADBF1-9F95-4119-B641-387CE200256E}" srcOrd="0" destOrd="0" presId="urn:microsoft.com/office/officeart/2005/8/layout/chevron2"/>
    <dgm:cxn modelId="{0101712A-9842-4D02-9F01-C582F5100AF3}" srcId="{101BBCD9-A3E3-4F38-8857-DB1660304BE5}" destId="{07090D8C-853D-4E9B-AAD1-86B1A3DDED53}" srcOrd="2" destOrd="0" parTransId="{3CD88689-A44C-47B9-A2B6-F72A9134C71F}" sibTransId="{AC824F7D-4B49-4BD3-9360-640BAC555E79}"/>
    <dgm:cxn modelId="{ECD219DE-BB3B-4734-ABE5-C9569D59FD28}" type="presOf" srcId="{D8000570-B8DA-4ADE-8C0D-103968AD1886}" destId="{95045E04-C3AD-492B-9E54-A4F2CDCA566A}" srcOrd="0" destOrd="0" presId="urn:microsoft.com/office/officeart/2005/8/layout/chevron2"/>
    <dgm:cxn modelId="{13493FF5-11F7-4CBA-BC13-F1997D2D10C9}" type="presParOf" srcId="{F53ADBF1-9F95-4119-B641-387CE200256E}" destId="{730A84E6-7B78-4E34-8464-DC66059E837E}" srcOrd="0" destOrd="0" presId="urn:microsoft.com/office/officeart/2005/8/layout/chevron2"/>
    <dgm:cxn modelId="{FF4F6A05-9055-4002-B704-F673BD9598CD}" type="presParOf" srcId="{730A84E6-7B78-4E34-8464-DC66059E837E}" destId="{95045E04-C3AD-492B-9E54-A4F2CDCA566A}" srcOrd="0" destOrd="0" presId="urn:microsoft.com/office/officeart/2005/8/layout/chevron2"/>
    <dgm:cxn modelId="{02EE46F1-4D53-4CFC-9EFE-BA6956F27DE0}" type="presParOf" srcId="{730A84E6-7B78-4E34-8464-DC66059E837E}" destId="{B0C5AE53-F147-4E07-B94B-D0418958FDAF}" srcOrd="1" destOrd="0" presId="urn:microsoft.com/office/officeart/2005/8/layout/chevron2"/>
    <dgm:cxn modelId="{2E56BA77-9096-469C-A7CD-F285E375195A}" type="presParOf" srcId="{F53ADBF1-9F95-4119-B641-387CE200256E}" destId="{6B0DEADA-19A1-43E5-9912-90C96F6851D4}" srcOrd="1" destOrd="0" presId="urn:microsoft.com/office/officeart/2005/8/layout/chevron2"/>
    <dgm:cxn modelId="{19909EC8-A2B4-46C3-ADC4-7E1A3072C9D0}" type="presParOf" srcId="{F53ADBF1-9F95-4119-B641-387CE200256E}" destId="{B0C995E5-E268-466A-9241-D644C8E41D50}" srcOrd="2" destOrd="0" presId="urn:microsoft.com/office/officeart/2005/8/layout/chevron2"/>
    <dgm:cxn modelId="{C414F648-4567-4F2B-B687-9C40696249BC}" type="presParOf" srcId="{B0C995E5-E268-466A-9241-D644C8E41D50}" destId="{19A447B4-E30E-4F53-866A-3727BB72F6F9}" srcOrd="0" destOrd="0" presId="urn:microsoft.com/office/officeart/2005/8/layout/chevron2"/>
    <dgm:cxn modelId="{FB417FBE-22BF-4C5A-81A5-4FE23EC98856}" type="presParOf" srcId="{B0C995E5-E268-466A-9241-D644C8E41D50}" destId="{11E34201-99EC-40AC-9057-5D1F5CEE35E9}" srcOrd="1" destOrd="0" presId="urn:microsoft.com/office/officeart/2005/8/layout/chevron2"/>
    <dgm:cxn modelId="{2C73DDCC-A16E-4826-99C9-9E24E3599D72}" type="presParOf" srcId="{F53ADBF1-9F95-4119-B641-387CE200256E}" destId="{ED34680F-AA7C-4A90-BA77-F21624139427}" srcOrd="3" destOrd="0" presId="urn:microsoft.com/office/officeart/2005/8/layout/chevron2"/>
    <dgm:cxn modelId="{EED67F3C-E50E-4792-AD71-7B3A49EC5C31}" type="presParOf" srcId="{F53ADBF1-9F95-4119-B641-387CE200256E}" destId="{32B4F193-DF22-47E2-A846-BC8929C655D9}" srcOrd="4" destOrd="0" presId="urn:microsoft.com/office/officeart/2005/8/layout/chevron2"/>
    <dgm:cxn modelId="{9EC66306-2107-4867-BE6C-3234375ECF4C}" type="presParOf" srcId="{32B4F193-DF22-47E2-A846-BC8929C655D9}" destId="{DF73E5A7-32D6-4819-8681-1818F68928AD}" srcOrd="0" destOrd="0" presId="urn:microsoft.com/office/officeart/2005/8/layout/chevron2"/>
    <dgm:cxn modelId="{3F490317-7497-4329-9032-D3402E563C03}" type="presParOf" srcId="{32B4F193-DF22-47E2-A846-BC8929C655D9}" destId="{3E47384F-6C65-4836-9182-5DD55C5B551C}" srcOrd="1" destOrd="0" presId="urn:microsoft.com/office/officeart/2005/8/layout/chevron2"/>
    <dgm:cxn modelId="{9F1B64FF-7120-4798-8C51-04404628D35B}" type="presParOf" srcId="{F53ADBF1-9F95-4119-B641-387CE200256E}" destId="{C5601F73-34C2-4F85-A534-2B328A4C0CF3}" srcOrd="5" destOrd="0" presId="urn:microsoft.com/office/officeart/2005/8/layout/chevron2"/>
    <dgm:cxn modelId="{AA142B8B-3EC7-4DDB-8FBC-A5D7C554AAE2}" type="presParOf" srcId="{F53ADBF1-9F95-4119-B641-387CE200256E}" destId="{A8453F8B-E070-4A47-AB44-A863264105E6}" srcOrd="6" destOrd="0" presId="urn:microsoft.com/office/officeart/2005/8/layout/chevron2"/>
    <dgm:cxn modelId="{9166D7F3-ED18-4C55-AFC9-872BBEA33451}" type="presParOf" srcId="{A8453F8B-E070-4A47-AB44-A863264105E6}" destId="{22733FB3-8044-4118-BE96-DBD95964255B}" srcOrd="0" destOrd="0" presId="urn:microsoft.com/office/officeart/2005/8/layout/chevron2"/>
    <dgm:cxn modelId="{E06443FB-0202-4676-86D1-FBEE898A3AFD}" type="presParOf" srcId="{A8453F8B-E070-4A47-AB44-A863264105E6}" destId="{5AB3D9D9-3B84-488C-A5B5-E7948D2DDA33}" srcOrd="1" destOrd="0" presId="urn:microsoft.com/office/officeart/2005/8/layout/chevron2"/>
    <dgm:cxn modelId="{3F36B977-7FC5-45F6-8DA0-A83F79E66497}" type="presParOf" srcId="{F53ADBF1-9F95-4119-B641-387CE200256E}" destId="{2E112B2B-E1BC-4E29-A3CA-CB3DD244ABB8}" srcOrd="7" destOrd="0" presId="urn:microsoft.com/office/officeart/2005/8/layout/chevron2"/>
    <dgm:cxn modelId="{5CB3AFF8-4B0A-4158-8E23-5887552FCA03}" type="presParOf" srcId="{F53ADBF1-9F95-4119-B641-387CE200256E}" destId="{CB88B1E2-42CC-49F3-B501-3FAD7D044669}" srcOrd="8" destOrd="0" presId="urn:microsoft.com/office/officeart/2005/8/layout/chevron2"/>
    <dgm:cxn modelId="{B2398010-EAF9-4AE4-B853-AE4384C32D67}" type="presParOf" srcId="{CB88B1E2-42CC-49F3-B501-3FAD7D044669}" destId="{6149DCE0-DF08-483D-A14A-7A5AFC9B9F9E}" srcOrd="0" destOrd="0" presId="urn:microsoft.com/office/officeart/2005/8/layout/chevron2"/>
    <dgm:cxn modelId="{AC61F81E-6986-4CE9-AEB5-D22CAC6E62B5}" type="presParOf" srcId="{CB88B1E2-42CC-49F3-B501-3FAD7D044669}" destId="{618FC6B4-93B3-4FCF-BF0C-ED0ED04B44D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045E04-C3AD-492B-9E54-A4F2CDCA566A}">
      <dsp:nvSpPr>
        <dsp:cNvPr id="0" name=""/>
        <dsp:cNvSpPr/>
      </dsp:nvSpPr>
      <dsp:spPr>
        <a:xfrm rot="5400000">
          <a:off x="-164264" y="166496"/>
          <a:ext cx="1095093" cy="76656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Data Collection</a:t>
          </a:r>
          <a:endParaRPr lang="en-US" sz="800" kern="1200" dirty="0"/>
        </a:p>
      </dsp:txBody>
      <dsp:txXfrm rot="-5400000">
        <a:off x="1" y="385515"/>
        <a:ext cx="766565" cy="328528"/>
      </dsp:txXfrm>
    </dsp:sp>
    <dsp:sp modelId="{B0C5AE53-F147-4E07-B94B-D0418958FDAF}">
      <dsp:nvSpPr>
        <dsp:cNvPr id="0" name=""/>
        <dsp:cNvSpPr/>
      </dsp:nvSpPr>
      <dsp:spPr>
        <a:xfrm rot="5400000">
          <a:off x="4482998" y="-3714200"/>
          <a:ext cx="711811" cy="81446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Convert pdf speeches into one text file</a:t>
          </a:r>
          <a:endParaRPr lang="en-US" sz="1300" kern="1200" dirty="0"/>
        </a:p>
      </dsp:txBody>
      <dsp:txXfrm rot="-5400000">
        <a:off x="766565" y="36981"/>
        <a:ext cx="8109929" cy="642315"/>
      </dsp:txXfrm>
    </dsp:sp>
    <dsp:sp modelId="{19A447B4-E30E-4F53-866A-3727BB72F6F9}">
      <dsp:nvSpPr>
        <dsp:cNvPr id="0" name=""/>
        <dsp:cNvSpPr/>
      </dsp:nvSpPr>
      <dsp:spPr>
        <a:xfrm rot="5400000">
          <a:off x="-164264" y="1144540"/>
          <a:ext cx="1095093" cy="76656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Pre Processing Data</a:t>
          </a:r>
          <a:endParaRPr lang="en-US" sz="800" kern="1200" dirty="0"/>
        </a:p>
      </dsp:txBody>
      <dsp:txXfrm rot="-5400000">
        <a:off x="1" y="1363559"/>
        <a:ext cx="766565" cy="328528"/>
      </dsp:txXfrm>
    </dsp:sp>
    <dsp:sp modelId="{11E34201-99EC-40AC-9057-5D1F5CEE35E9}">
      <dsp:nvSpPr>
        <dsp:cNvPr id="0" name=""/>
        <dsp:cNvSpPr/>
      </dsp:nvSpPr>
      <dsp:spPr>
        <a:xfrm rot="5400000">
          <a:off x="4482998" y="-2736156"/>
          <a:ext cx="711811" cy="81446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Read text file into python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Process data for word2vec model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remove punctuation, remove </a:t>
          </a:r>
          <a:r>
            <a:rPr lang="en-US" sz="1300" kern="1200" dirty="0" err="1" smtClean="0"/>
            <a:t>stopwords</a:t>
          </a:r>
          <a:r>
            <a:rPr lang="en-US" sz="1300" kern="1200" dirty="0" smtClean="0"/>
            <a:t>, create bigram and trigram models, lemmatize data</a:t>
          </a:r>
          <a:endParaRPr lang="en-US" sz="1300" kern="1200" dirty="0"/>
        </a:p>
      </dsp:txBody>
      <dsp:txXfrm rot="-5400000">
        <a:off x="766565" y="1015025"/>
        <a:ext cx="8109929" cy="642315"/>
      </dsp:txXfrm>
    </dsp:sp>
    <dsp:sp modelId="{DF73E5A7-32D6-4819-8681-1818F68928AD}">
      <dsp:nvSpPr>
        <dsp:cNvPr id="0" name=""/>
        <dsp:cNvSpPr/>
      </dsp:nvSpPr>
      <dsp:spPr>
        <a:xfrm rot="5400000">
          <a:off x="-164264" y="2122585"/>
          <a:ext cx="1095093" cy="76656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Word2vec Model</a:t>
          </a:r>
          <a:endParaRPr lang="en-US" sz="800" kern="1200" dirty="0"/>
        </a:p>
      </dsp:txBody>
      <dsp:txXfrm rot="-5400000">
        <a:off x="1" y="2341604"/>
        <a:ext cx="766565" cy="328528"/>
      </dsp:txXfrm>
    </dsp:sp>
    <dsp:sp modelId="{3E47384F-6C65-4836-9182-5DD55C5B551C}">
      <dsp:nvSpPr>
        <dsp:cNvPr id="0" name=""/>
        <dsp:cNvSpPr/>
      </dsp:nvSpPr>
      <dsp:spPr>
        <a:xfrm rot="5400000">
          <a:off x="4482998" y="-1758111"/>
          <a:ext cx="711811" cy="81446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Build vocabulary and word2vec model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Review results</a:t>
          </a:r>
          <a:endParaRPr lang="en-US" sz="1300" kern="1200" dirty="0"/>
        </a:p>
      </dsp:txBody>
      <dsp:txXfrm rot="-5400000">
        <a:off x="766565" y="1993070"/>
        <a:ext cx="8109929" cy="642315"/>
      </dsp:txXfrm>
    </dsp:sp>
    <dsp:sp modelId="{22733FB3-8044-4118-BE96-DBD95964255B}">
      <dsp:nvSpPr>
        <dsp:cNvPr id="0" name=""/>
        <dsp:cNvSpPr/>
      </dsp:nvSpPr>
      <dsp:spPr>
        <a:xfrm rot="5400000">
          <a:off x="-164264" y="3100630"/>
          <a:ext cx="1095093" cy="76656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Search Keywords in speech corpus</a:t>
          </a:r>
          <a:endParaRPr lang="en-US" sz="800" kern="1200" dirty="0"/>
        </a:p>
      </dsp:txBody>
      <dsp:txXfrm rot="-5400000">
        <a:off x="1" y="3319649"/>
        <a:ext cx="766565" cy="328528"/>
      </dsp:txXfrm>
    </dsp:sp>
    <dsp:sp modelId="{5AB3D9D9-3B84-488C-A5B5-E7948D2DDA33}">
      <dsp:nvSpPr>
        <dsp:cNvPr id="0" name=""/>
        <dsp:cNvSpPr/>
      </dsp:nvSpPr>
      <dsp:spPr>
        <a:xfrm rot="5400000">
          <a:off x="4482998" y="-780066"/>
          <a:ext cx="711811" cy="81446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 keywords from word2vec to search and retrieve sentences in speech corpus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 risk bigrams list to </a:t>
          </a:r>
          <a:r>
            <a:rPr lang="en-US" sz="1300" kern="1200" dirty="0" smtClean="0"/>
            <a:t>search and retrieve sentences in speech corpus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Review results  </a:t>
          </a:r>
          <a:endParaRPr lang="en-US" sz="1300" kern="1200" dirty="0"/>
        </a:p>
      </dsp:txBody>
      <dsp:txXfrm rot="-5400000">
        <a:off x="766565" y="2971115"/>
        <a:ext cx="8109929" cy="642315"/>
      </dsp:txXfrm>
    </dsp:sp>
    <dsp:sp modelId="{6149DCE0-DF08-483D-A14A-7A5AFC9B9F9E}">
      <dsp:nvSpPr>
        <dsp:cNvPr id="0" name=""/>
        <dsp:cNvSpPr/>
      </dsp:nvSpPr>
      <dsp:spPr>
        <a:xfrm rot="5400000">
          <a:off x="-164264" y="4078674"/>
          <a:ext cx="1095093" cy="76656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Text S</a:t>
          </a:r>
          <a:r>
            <a:rPr lang="en-GB" sz="800" b="1" i="0" kern="1200" dirty="0" err="1" smtClean="0"/>
            <a:t>ummarisation</a:t>
          </a:r>
          <a:r>
            <a:rPr lang="en-GB" sz="800" b="1" i="0" kern="1200" dirty="0" smtClean="0"/>
            <a:t> </a:t>
          </a:r>
          <a:endParaRPr lang="en-US" sz="800" kern="1200" dirty="0"/>
        </a:p>
      </dsp:txBody>
      <dsp:txXfrm rot="-5400000">
        <a:off x="1" y="4297693"/>
        <a:ext cx="766565" cy="328528"/>
      </dsp:txXfrm>
    </dsp:sp>
    <dsp:sp modelId="{618FC6B4-93B3-4FCF-BF0C-ED0ED04B44D3}">
      <dsp:nvSpPr>
        <dsp:cNvPr id="0" name=""/>
        <dsp:cNvSpPr/>
      </dsp:nvSpPr>
      <dsp:spPr>
        <a:xfrm rot="5400000">
          <a:off x="4482998" y="197977"/>
          <a:ext cx="711811" cy="814467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 </a:t>
          </a:r>
          <a:r>
            <a:rPr lang="en-US" sz="1300" kern="1200" dirty="0" err="1" smtClean="0"/>
            <a:t>TextRank</a:t>
          </a:r>
          <a:r>
            <a:rPr lang="en-US" sz="1300" kern="1200" dirty="0" smtClean="0"/>
            <a:t> model to find top 10 sentences from the retrieved sentences</a:t>
          </a:r>
          <a:endParaRPr lang="en-US" sz="1300" kern="1200" dirty="0"/>
        </a:p>
      </dsp:txBody>
      <dsp:txXfrm rot="-5400000">
        <a:off x="766565" y="3949158"/>
        <a:ext cx="8109929" cy="6423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0E002-B88B-4BB0-BA5A-919501F4FBF2}" type="datetimeFigureOut">
              <a:rPr lang="en-GB" smtClean="0"/>
              <a:t>24/04/2022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5E53B0-EFB7-4B0E-B012-E676534541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6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33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able Placeholder 8"/>
          <p:cNvSpPr>
            <a:spLocks noGrp="1"/>
          </p:cNvSpPr>
          <p:nvPr>
            <p:ph type="tbl" sz="quarter" idx="13"/>
          </p:nvPr>
        </p:nvSpPr>
        <p:spPr>
          <a:xfrm>
            <a:off x="468000" y="1752283"/>
            <a:ext cx="11277600" cy="462946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table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2794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051175" y="1752600"/>
            <a:ext cx="8681721" cy="4629150"/>
          </a:xfrm>
          <a:prstGeom prst="rect">
            <a:avLst/>
          </a:prstGeom>
        </p:spPr>
        <p:txBody>
          <a:bodyPr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12" name="Picture Placeholder 11"/>
          <p:cNvSpPr>
            <a:spLocks noGrp="1" noChangeAspect="1"/>
          </p:cNvSpPr>
          <p:nvPr>
            <p:ph type="pic" sz="quarter" idx="14"/>
          </p:nvPr>
        </p:nvSpPr>
        <p:spPr>
          <a:xfrm>
            <a:off x="468000" y="1752600"/>
            <a:ext cx="2131200" cy="462915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3582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6100024" y="1752600"/>
            <a:ext cx="5634921" cy="4629150"/>
          </a:xfrm>
          <a:prstGeom prst="rect">
            <a:avLst/>
          </a:prstGeom>
        </p:spPr>
        <p:txBody>
          <a:bodyPr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12" name="Picture Placeholder 11"/>
          <p:cNvSpPr>
            <a:spLocks noGrp="1" noChangeAspect="1"/>
          </p:cNvSpPr>
          <p:nvPr>
            <p:ph type="pic" sz="quarter" idx="14"/>
          </p:nvPr>
        </p:nvSpPr>
        <p:spPr>
          <a:xfrm>
            <a:off x="468000" y="1752600"/>
            <a:ext cx="5172146" cy="462915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0816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154103" y="1752600"/>
            <a:ext cx="2579993" cy="4629150"/>
          </a:xfrm>
          <a:prstGeom prst="rect">
            <a:avLst/>
          </a:prstGeom>
        </p:spPr>
        <p:txBody>
          <a:bodyPr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</a:t>
            </a:r>
            <a:br>
              <a:rPr lang="en-US" dirty="0"/>
            </a:br>
            <a:r>
              <a:rPr lang="en-US" dirty="0"/>
              <a:t>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</a:t>
            </a:r>
            <a:br>
              <a:rPr lang="en-US" dirty="0"/>
            </a:br>
            <a:r>
              <a:rPr lang="en-US" dirty="0"/>
              <a:t>(Arial 24pt)</a:t>
            </a:r>
          </a:p>
          <a:p>
            <a:pPr lvl="4"/>
            <a:r>
              <a:rPr lang="en-US" dirty="0"/>
              <a:t>Bulleted source</a:t>
            </a:r>
            <a:br>
              <a:rPr lang="en-US" dirty="0"/>
            </a:br>
            <a:r>
              <a:rPr lang="en-US" dirty="0"/>
              <a:t>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12" name="Picture Placeholder 11"/>
          <p:cNvSpPr>
            <a:spLocks noGrp="1" noChangeAspect="1"/>
          </p:cNvSpPr>
          <p:nvPr>
            <p:ph type="pic" sz="quarter" idx="14"/>
          </p:nvPr>
        </p:nvSpPr>
        <p:spPr>
          <a:xfrm>
            <a:off x="468000" y="1752600"/>
            <a:ext cx="8236031" cy="462915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5767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hart Placeholder 11"/>
          <p:cNvSpPr>
            <a:spLocks noGrp="1"/>
          </p:cNvSpPr>
          <p:nvPr>
            <p:ph type="chart" sz="quarter" idx="13"/>
          </p:nvPr>
        </p:nvSpPr>
        <p:spPr>
          <a:xfrm>
            <a:off x="468000" y="1752600"/>
            <a:ext cx="11277600" cy="46291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icon to add chart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2980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rt and title slide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fld id="{B0B34E4B-25F1-4D72-B319-B9B5A0ABC919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hart Placeholder 11"/>
          <p:cNvSpPr>
            <a:spLocks noGrp="1"/>
          </p:cNvSpPr>
          <p:nvPr>
            <p:ph type="chart" sz="quarter" idx="13"/>
          </p:nvPr>
        </p:nvSpPr>
        <p:spPr>
          <a:xfrm>
            <a:off x="468000" y="1752600"/>
            <a:ext cx="11277600" cy="46291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icon to add chart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55296" y="0"/>
            <a:ext cx="11278800" cy="289560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6964018" y="0"/>
            <a:ext cx="2858162" cy="289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9822180" y="0"/>
            <a:ext cx="1912620" cy="289560"/>
          </a:xfrm>
          <a:prstGeom prst="rect">
            <a:avLst/>
          </a:prstGeom>
          <a:solidFill>
            <a:srgbClr val="7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6600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8000" y="1752600"/>
            <a:ext cx="11277600" cy="46291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55041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1752600"/>
            <a:ext cx="5628000" cy="4629150"/>
          </a:xfrm>
          <a:prstGeom prst="rect">
            <a:avLst/>
          </a:prstGeom>
        </p:spPr>
        <p:txBody>
          <a:bodyPr rIns="180000"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6111306" y="1752600"/>
            <a:ext cx="5622790" cy="4629150"/>
          </a:xfrm>
          <a:prstGeom prst="rect">
            <a:avLst/>
          </a:prstGeom>
        </p:spPr>
        <p:txBody>
          <a:bodyPr rIns="180000"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76156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ow bullete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3051175" y="1752600"/>
            <a:ext cx="6096000" cy="462915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14952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bullete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1752600"/>
            <a:ext cx="9144000" cy="462915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881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7338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cons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8000" y="1761172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6094696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468000" y="2741612"/>
            <a:ext cx="5626696" cy="3640137"/>
          </a:xfrm>
        </p:spPr>
        <p:txBody>
          <a:bodyPr rIns="180000"/>
          <a:lstStyle>
            <a:lvl5pPr>
              <a:defRPr/>
            </a:lvl5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2741613"/>
            <a:ext cx="5638096" cy="3640137"/>
          </a:xfrm>
        </p:spPr>
        <p:txBody>
          <a:bodyPr rIns="180000"/>
          <a:lstStyle>
            <a:lvl5pPr>
              <a:defRPr/>
            </a:lvl5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026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s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677913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GB" sz="1400" dirty="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5624200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GB" sz="1400" dirty="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9570488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GB" sz="1400" dirty="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468313" y="2741613"/>
            <a:ext cx="338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4414600" y="2741613"/>
            <a:ext cx="338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3"/>
          </p:nvPr>
        </p:nvSpPr>
        <p:spPr>
          <a:xfrm>
            <a:off x="8360888" y="2741613"/>
            <a:ext cx="338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13368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s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101913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0144653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4116160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7130407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468313" y="2741613"/>
            <a:ext cx="2232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3482560" y="2741613"/>
            <a:ext cx="2232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25"/>
          </p:nvPr>
        </p:nvSpPr>
        <p:spPr>
          <a:xfrm>
            <a:off x="6496807" y="2741613"/>
            <a:ext cx="2232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/>
          </p:nvPr>
        </p:nvSpPr>
        <p:spPr>
          <a:xfrm>
            <a:off x="9511053" y="2741613"/>
            <a:ext cx="2232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15956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s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57913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5619157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0280400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3288535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7949779" y="1764000"/>
            <a:ext cx="964800" cy="96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468313" y="2741613"/>
            <a:ext cx="194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2798935" y="2741613"/>
            <a:ext cx="194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25"/>
          </p:nvPr>
        </p:nvSpPr>
        <p:spPr>
          <a:xfrm>
            <a:off x="5129557" y="2741613"/>
            <a:ext cx="194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/>
          </p:nvPr>
        </p:nvSpPr>
        <p:spPr>
          <a:xfrm>
            <a:off x="7460179" y="2741613"/>
            <a:ext cx="194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9790800" y="2741613"/>
            <a:ext cx="1944000" cy="3640137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60266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62461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455296" y="16"/>
            <a:ext cx="11279504" cy="2741596"/>
            <a:chOff x="455296" y="0"/>
            <a:chExt cx="11279504" cy="289560"/>
          </a:xfrm>
        </p:grpSpPr>
        <p:sp>
          <p:nvSpPr>
            <p:cNvPr id="45" name="Rectangle 44"/>
            <p:cNvSpPr/>
            <p:nvPr/>
          </p:nvSpPr>
          <p:spPr>
            <a:xfrm>
              <a:off x="455296" y="0"/>
              <a:ext cx="6508722" cy="28956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964018" y="0"/>
              <a:ext cx="2855754" cy="289560"/>
            </a:xfrm>
            <a:prstGeom prst="rect">
              <a:avLst/>
            </a:prstGeom>
            <a:solidFill>
              <a:srgbClr val="3CD7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/>
            <p:cNvSpPr/>
            <p:nvPr userDrawn="1"/>
          </p:nvSpPr>
          <p:spPr>
            <a:xfrm>
              <a:off x="9819772" y="0"/>
              <a:ext cx="1915028" cy="289560"/>
            </a:xfrm>
            <a:prstGeom prst="rect">
              <a:avLst/>
            </a:prstGeom>
            <a:solidFill>
              <a:srgbClr val="77E3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55296" y="2741612"/>
            <a:ext cx="11279504" cy="1538287"/>
          </a:xfrm>
        </p:spPr>
        <p:txBody>
          <a:bodyPr anchor="b"/>
          <a:lstStyle>
            <a:lvl1pPr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457200" y="4381500"/>
            <a:ext cx="11277600" cy="11938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buNone/>
              <a:defRPr sz="2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GB"/>
              <a:t>Insert document classification (edit via 'Header &amp; Footer')</a:t>
            </a:r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3471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3" b="9264"/>
          <a:stretch/>
        </p:blipFill>
        <p:spPr>
          <a:xfrm>
            <a:off x="0" y="-27214"/>
            <a:ext cx="12192000" cy="68797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500" y="1441671"/>
            <a:ext cx="3942000" cy="39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40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94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33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27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58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69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Dark Blue Cover">
    <p:bg>
      <p:bgPr>
        <a:solidFill>
          <a:srgbClr val="1227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Placeholder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" b="18"/>
          <a:stretch/>
        </p:blipFill>
        <p:spPr>
          <a:xfrm>
            <a:off x="7634288" y="0"/>
            <a:ext cx="4557712" cy="6862763"/>
          </a:xfrm>
          <a:prstGeom prst="rect">
            <a:avLst/>
          </a:prstGeom>
        </p:spPr>
      </p:pic>
      <p:sp>
        <p:nvSpPr>
          <p:cNvPr id="288" name="Text Placeholder 28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7200" y="5487988"/>
            <a:ext cx="7165974" cy="982800"/>
          </a:xfrm>
          <a:prstGeom prst="rect">
            <a:avLst/>
          </a:prstGeom>
        </p:spPr>
        <p:txBody>
          <a:bodyPr rIns="457200" anchor="b" anchorCtr="0"/>
          <a:lstStyle>
            <a:lvl1pPr marL="0" indent="0">
              <a:spcAft>
                <a:spcPts val="0"/>
              </a:spcAft>
              <a:buNone/>
              <a:defRPr sz="2000" b="1" baseline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rgbClr val="E7E6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3pPr>
            <a:lvl4pPr marL="0" indent="0">
              <a:spcAft>
                <a:spcPts val="0"/>
              </a:spcAft>
              <a:buFont typeface="Arial" panose="020B0604020202020204" pitchFamily="34" charset="0"/>
              <a:buNone/>
              <a:defRPr sz="2000" b="1">
                <a:solidFill>
                  <a:schemeClr val="accent6"/>
                </a:solidFill>
              </a:defRPr>
            </a:lvl4pPr>
            <a:lvl5pPr marL="0" indent="0">
              <a:spcAft>
                <a:spcPts val="0"/>
              </a:spcAft>
              <a:buNone/>
              <a:defRPr sz="2000" b="1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add Name Surname</a:t>
            </a:r>
          </a:p>
          <a:p>
            <a:pPr lvl="1"/>
            <a:r>
              <a:rPr lang="en-US" dirty="0"/>
              <a:t>Title/Date</a:t>
            </a:r>
            <a:endParaRPr lang="en-GB" dirty="0"/>
          </a:p>
        </p:txBody>
      </p:sp>
      <p:sp>
        <p:nvSpPr>
          <p:cNvPr id="66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57199" y="1752600"/>
            <a:ext cx="7165975" cy="3735387"/>
          </a:xfrm>
          <a:prstGeom prst="rect">
            <a:avLst/>
          </a:prstGeom>
        </p:spPr>
        <p:txBody>
          <a:bodyPr rIns="457200"/>
          <a:lstStyle>
            <a:lvl1pPr marL="0" indent="0">
              <a:spcAft>
                <a:spcPts val="2400"/>
              </a:spcAft>
              <a:buNone/>
              <a:defRPr sz="40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0" indent="0">
              <a:buFont typeface="Arial" panose="020B0604020202020204" pitchFamily="34" charset="0"/>
              <a:buNone/>
              <a:defRPr sz="2400">
                <a:solidFill>
                  <a:srgbClr val="E7E6E6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(Century Gothic 40pt)</a:t>
            </a:r>
          </a:p>
          <a:p>
            <a:pPr lvl="1"/>
            <a:r>
              <a:rPr lang="en-US" dirty="0"/>
              <a:t>Presentation subtitle </a:t>
            </a:r>
            <a:br>
              <a:rPr lang="en-US" dirty="0"/>
            </a:br>
            <a:r>
              <a:rPr lang="en-US" dirty="0"/>
              <a:t>(Century Gothic 24pt)</a:t>
            </a:r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457198" y="0"/>
            <a:ext cx="7165181" cy="458639"/>
          </a:xfrm>
        </p:spPr>
        <p:txBody>
          <a:bodyPr/>
          <a:lstStyle>
            <a:lvl1pPr>
              <a:defRPr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pic>
        <p:nvPicPr>
          <p:cNvPr id="128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634" y="456300"/>
            <a:ext cx="2894054" cy="57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9" name="Picture 12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00" y="4762800"/>
            <a:ext cx="1782000" cy="17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9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81751"/>
            <a:ext cx="2593975" cy="382269"/>
          </a:xfr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1174" y="6381751"/>
            <a:ext cx="6096001" cy="382270"/>
          </a:xfrm>
        </p:spPr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381750"/>
            <a:ext cx="1066800" cy="382270"/>
          </a:xfrm>
        </p:spPr>
        <p:txBody>
          <a:bodyPr/>
          <a:lstStyle/>
          <a:p>
            <a:fld id="{B0B34E4B-25F1-4D72-B319-B9B5A0ABC919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5296" y="6764020"/>
            <a:ext cx="112788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1752600"/>
            <a:ext cx="11268643" cy="4629150"/>
          </a:xfrm>
          <a:prstGeom prst="rect">
            <a:avLst/>
          </a:prstGeom>
        </p:spPr>
        <p:txBody>
          <a:bodyPr/>
          <a:lstStyle>
            <a:lvl1pPr marL="288000" indent="-288000">
              <a:buFont typeface="Arial" panose="020B0604020202020204" pitchFamily="34" charset="0"/>
              <a:buChar char="•"/>
              <a:defRPr/>
            </a:lvl1pPr>
            <a:lvl2pPr>
              <a:defRPr baseline="0"/>
            </a:lvl2pPr>
            <a:lvl3pPr>
              <a:defRPr/>
            </a:lvl3pPr>
            <a:lvl4pPr>
              <a:defRPr/>
            </a:lvl4pPr>
            <a:lvl5pPr>
              <a:defRPr baseline="0"/>
            </a:lvl5pPr>
            <a:lvl6pPr>
              <a:defRPr/>
            </a:lvl6pPr>
          </a:lstStyle>
          <a:p>
            <a:pPr lvl="0"/>
            <a:r>
              <a:rPr lang="en-US" dirty="0"/>
              <a:t>Bulleted subtitle (Arial 24pt)</a:t>
            </a:r>
          </a:p>
          <a:p>
            <a:pPr lvl="1"/>
            <a:r>
              <a:rPr lang="en-US" dirty="0"/>
              <a:t>Subtitle (Arial 20pt)</a:t>
            </a:r>
          </a:p>
          <a:p>
            <a:pPr lvl="2"/>
            <a:r>
              <a:rPr lang="en-US" dirty="0"/>
              <a:t>Bulleted slide body text (Arial 16pt)</a:t>
            </a:r>
          </a:p>
          <a:p>
            <a:pPr lvl="3"/>
            <a:r>
              <a:rPr lang="en-US" dirty="0"/>
              <a:t>Body text (Arial 24pt)</a:t>
            </a:r>
          </a:p>
          <a:p>
            <a:pPr lvl="4"/>
            <a:r>
              <a:rPr lang="en-US" dirty="0"/>
              <a:t>Bulleted source (Arial 20pt)</a:t>
            </a:r>
          </a:p>
          <a:p>
            <a:pPr lvl="5"/>
            <a:r>
              <a:rPr lang="en-US" dirty="0"/>
              <a:t>Source (Arial 16pt)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711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8000" y="457200"/>
            <a:ext cx="11277600" cy="912814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83971"/>
            <a:ext cx="2593975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1175" y="6383971"/>
            <a:ext cx="6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Insert document classification (edit via 'Header &amp; Footer')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8000" y="6383971"/>
            <a:ext cx="1060450" cy="36957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0B34E4B-25F1-4D72-B319-B9B5A0ABC91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0" name="Rectangle 39"/>
          <p:cNvSpPr/>
          <p:nvPr/>
        </p:nvSpPr>
        <p:spPr>
          <a:xfrm>
            <a:off x="455296" y="0"/>
            <a:ext cx="6508722" cy="2895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>
            <a:off x="6964018" y="0"/>
            <a:ext cx="2858162" cy="289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 userDrawn="1"/>
        </p:nvSpPr>
        <p:spPr>
          <a:xfrm>
            <a:off x="9822180" y="0"/>
            <a:ext cx="1912620" cy="289560"/>
          </a:xfrm>
          <a:prstGeom prst="rect">
            <a:avLst/>
          </a:prstGeom>
          <a:solidFill>
            <a:srgbClr val="7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752599"/>
            <a:ext cx="11277600" cy="46270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6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4" r:id="rId2"/>
    <p:sldLayoutId id="2147483740" r:id="rId3"/>
    <p:sldLayoutId id="2147483743" r:id="rId4"/>
    <p:sldLayoutId id="2147483741" r:id="rId5"/>
    <p:sldLayoutId id="2147483710" r:id="rId6"/>
    <p:sldLayoutId id="2147483745" r:id="rId7"/>
    <p:sldLayoutId id="2147483746" r:id="rId8"/>
    <p:sldLayoutId id="2147483716" r:id="rId9"/>
    <p:sldLayoutId id="2147483732" r:id="rId10"/>
    <p:sldLayoutId id="2147483717" r:id="rId11"/>
    <p:sldLayoutId id="2147483718" r:id="rId12"/>
    <p:sldLayoutId id="2147483719" r:id="rId13"/>
    <p:sldLayoutId id="2147483720" r:id="rId14"/>
    <p:sldLayoutId id="2147483734" r:id="rId15"/>
    <p:sldLayoutId id="2147483721" r:id="rId16"/>
    <p:sldLayoutId id="2147483722" r:id="rId17"/>
    <p:sldLayoutId id="2147483723" r:id="rId18"/>
    <p:sldLayoutId id="2147483733" r:id="rId19"/>
    <p:sldLayoutId id="2147483725" r:id="rId20"/>
    <p:sldLayoutId id="2147483726" r:id="rId21"/>
    <p:sldLayoutId id="2147483727" r:id="rId22"/>
    <p:sldLayoutId id="2147483728" r:id="rId23"/>
    <p:sldLayoutId id="2147483747" r:id="rId24"/>
    <p:sldLayoutId id="2147483731" r:id="rId25"/>
    <p:sldLayoutId id="2147483739" r:id="rId26"/>
  </p:sldLayoutIdLst>
  <p:hf sldNum="0" hdr="0" dt="0"/>
  <p:txStyles>
    <p:titleStyle>
      <a:lvl1pPr marL="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lang="en-GB" sz="2800" b="1" kern="1200" baseline="0" noProof="0" dirty="0">
          <a:solidFill>
            <a:srgbClr val="12273F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88000" marR="0" indent="-28800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24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76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64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800" kern="1200">
          <a:solidFill>
            <a:schemeClr val="accent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0" indent="0" algn="ctr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594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863">
          <p15:clr>
            <a:srgbClr val="F26B43"/>
          </p15:clr>
        </p15:guide>
        <p15:guide id="4" orient="horz" pos="1727">
          <p15:clr>
            <a:srgbClr val="F26B43"/>
          </p15:clr>
        </p15:guide>
        <p15:guide id="5" orient="horz" pos="3456">
          <p15:clr>
            <a:srgbClr val="F26B43"/>
          </p15:clr>
        </p15:guide>
        <p15:guide id="6" pos="4802">
          <p15:clr>
            <a:srgbClr val="F26B43"/>
          </p15:clr>
        </p15:guide>
        <p15:guide id="7" pos="5762">
          <p15:clr>
            <a:srgbClr val="F26B43"/>
          </p15:clr>
        </p15:guide>
        <p15:guide id="8" pos="6720">
          <p15:clr>
            <a:srgbClr val="F26B43"/>
          </p15:clr>
        </p15:guide>
        <p15:guide id="9" pos="7392">
          <p15:clr>
            <a:srgbClr val="F26B43"/>
          </p15:clr>
        </p15:guide>
        <p15:guide id="10" orient="horz" pos="288">
          <p15:clr>
            <a:srgbClr val="F26B43"/>
          </p15:clr>
        </p15:guide>
        <p15:guide id="11" orient="horz" pos="4020">
          <p15:clr>
            <a:srgbClr val="F26B43"/>
          </p15:clr>
        </p15:guide>
        <p15:guide id="12" pos="2880">
          <p15:clr>
            <a:srgbClr val="F26B43"/>
          </p15:clr>
        </p15:guide>
        <p15:guide id="13" pos="1922">
          <p15:clr>
            <a:srgbClr val="F26B43"/>
          </p15:clr>
        </p15:guide>
        <p15:guide id="14" pos="960">
          <p15:clr>
            <a:srgbClr val="F26B43"/>
          </p15:clr>
        </p15:guide>
        <p15:guide id="15" pos="288">
          <p15:clr>
            <a:srgbClr val="F26B43"/>
          </p15:clr>
        </p15:guide>
        <p15:guide id="16" pos="6560">
          <p15:clr>
            <a:srgbClr val="F26B43"/>
          </p15:clr>
        </p15:guide>
        <p15:guide id="18" orient="horz" pos="1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72F37DD-EF29-DD49-B54D-B94BC20839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Itua Etiobhio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 smtClean="0"/>
              <a:t>Assessment Presentation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Insert document classification (edit via 'Header &amp; Footer')</a:t>
            </a:r>
          </a:p>
        </p:txBody>
      </p:sp>
    </p:spTree>
    <p:extLst>
      <p:ext uri="{BB962C8B-B14F-4D97-AF65-F5344CB8AC3E}">
        <p14:creationId xmlns:p14="http://schemas.microsoft.com/office/powerpoint/2010/main" val="3556521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document classification (edit via 'Header &amp; Footer')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Process</a:t>
            </a:r>
            <a:endParaRPr lang="en-GB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046730088"/>
              </p:ext>
            </p:extLst>
          </p:nvPr>
        </p:nvGraphicFramePr>
        <p:xfrm>
          <a:off x="1487978" y="1370014"/>
          <a:ext cx="8911243" cy="5011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4914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Insert document classification (edit via 'Header &amp; Footer')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600" dirty="0"/>
              <a:t>Indeed, there are reasons to think there are significant downside risks to the inflation outlook, as the MPC’s fan charts illustrate clearly.</a:t>
            </a:r>
          </a:p>
          <a:p>
            <a:r>
              <a:rPr lang="en-GB" sz="1600" dirty="0" smtClean="0"/>
              <a:t>Low </a:t>
            </a:r>
            <a:r>
              <a:rPr lang="en-GB" sz="1600" dirty="0"/>
              <a:t>risk appetite after the global financial crisis was a correction of the excessive risk-taking that took place in the run-up – an overshoot followed by an undershoot.</a:t>
            </a:r>
          </a:p>
          <a:p>
            <a:r>
              <a:rPr lang="en-GB" sz="1600" dirty="0" smtClean="0"/>
              <a:t>Incentives </a:t>
            </a:r>
            <a:r>
              <a:rPr lang="en-GB" sz="1600" dirty="0"/>
              <a:t>to game risk weights can be constrained by imposing floors and/or by using standardised approaches for certain categories of assets.</a:t>
            </a:r>
          </a:p>
          <a:p>
            <a:r>
              <a:rPr lang="en-GB" sz="1600" dirty="0" smtClean="0"/>
              <a:t>Systemic </a:t>
            </a:r>
            <a:r>
              <a:rPr lang="en-GB" sz="1600" dirty="0"/>
              <a:t>risk buffer for large banking groups Spain Rules-based dynamic provisioning introduced in 2000.</a:t>
            </a:r>
          </a:p>
          <a:p>
            <a:r>
              <a:rPr lang="en-GB" sz="1600" dirty="0" smtClean="0"/>
              <a:t>But </a:t>
            </a:r>
            <a:r>
              <a:rPr lang="en-GB" sz="1600" dirty="0"/>
              <a:t>if the regulator raises the cost of risky policies, the signalling threshold rises to the  green dashed line.</a:t>
            </a:r>
          </a:p>
          <a:p>
            <a:r>
              <a:rPr lang="en-GB" sz="1600" dirty="0" smtClean="0"/>
              <a:t>The </a:t>
            </a:r>
            <a:r>
              <a:rPr lang="en-GB" sz="1600" dirty="0"/>
              <a:t>act of investing  capital in a risky asset is a fundamental feature of capital markets and is not specific to the  activities of banks.</a:t>
            </a:r>
          </a:p>
          <a:p>
            <a:r>
              <a:rPr lang="en-GB" sz="1600" dirty="0" smtClean="0"/>
              <a:t>Trading </a:t>
            </a:r>
            <a:r>
              <a:rPr lang="en-GB" sz="1600" dirty="0"/>
              <a:t>book assets tended to attract risk weights appropriate for dealing  with market but not credit risk.</a:t>
            </a:r>
          </a:p>
          <a:p>
            <a:r>
              <a:rPr lang="en-GB" sz="1600" dirty="0" smtClean="0"/>
              <a:t>Incentives  </a:t>
            </a:r>
            <a:r>
              <a:rPr lang="en-GB" sz="1600" dirty="0"/>
              <a:t>Tail risk within some systems is determined by God – in economist-speak, it is exogenous.</a:t>
            </a:r>
          </a:p>
          <a:p>
            <a:r>
              <a:rPr lang="en-GB" sz="1600" dirty="0" smtClean="0"/>
              <a:t>Tail </a:t>
            </a:r>
            <a:r>
              <a:rPr lang="en-GB" sz="1600" dirty="0"/>
              <a:t>risk within financial systems is not determined by God but by man; it is not exogenous but  endogenous.</a:t>
            </a:r>
          </a:p>
          <a:p>
            <a:r>
              <a:rPr lang="en-GB" sz="1600" dirty="0"/>
              <a:t>It is useful to try and  identify the micro-economic friction – the market failure – that was the root cause of  these risk management problems.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Bigram List Insights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899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Insert document classification (edit via 'Header &amp; Footer')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400" dirty="0" smtClean="0"/>
              <a:t>If </a:t>
            </a:r>
            <a:r>
              <a:rPr lang="en-GB" sz="1400" dirty="0"/>
              <a:t>home-working is broadly neutral in its impact on our economic contribution, but positive for our welfare, this suggests it is win-win, or at worst draw-win.</a:t>
            </a:r>
          </a:p>
          <a:p>
            <a:r>
              <a:rPr lang="en-GB" sz="1400" dirty="0" smtClean="0"/>
              <a:t>'The </a:t>
            </a:r>
            <a:r>
              <a:rPr lang="en-GB" sz="1400" dirty="0"/>
              <a:t>bad is that the same surveys suggest only around a quarter of the public believe the Bank explains its actions and decisions in ways they understand.</a:t>
            </a:r>
          </a:p>
          <a:p>
            <a:r>
              <a:rPr lang="en-GB" sz="1400" dirty="0"/>
              <a:t>Such is the uncertainty, it would be imprudent to make confident predictions about the shape of the recovery from here - which is one reason why, contrary to some commentary, I have not done so.</a:t>
            </a:r>
          </a:p>
          <a:p>
            <a:r>
              <a:rPr lang="en-GB" sz="1400" dirty="0"/>
              <a:t>In other  words, there is both positive (at short horizons) and negative (at longer horizons)  serial correlation in market prices.</a:t>
            </a:r>
          </a:p>
          <a:p>
            <a:r>
              <a:rPr lang="en-GB" sz="1400" dirty="0" smtClean="0"/>
              <a:t>For </a:t>
            </a:r>
            <a:r>
              <a:rPr lang="en-GB" sz="1400" dirty="0"/>
              <a:t>while the flow of news over  the past year has been positive, some of the stock problems which were the root cause  of the crisis remain intact.</a:t>
            </a:r>
          </a:p>
          <a:p>
            <a:r>
              <a:rPr lang="en-GB" sz="1400" dirty="0" smtClean="0"/>
              <a:t>There </a:t>
            </a:r>
            <a:r>
              <a:rPr lang="en-GB" sz="1400" dirty="0"/>
              <a:t>have been many examples of such  </a:t>
            </a:r>
            <a:r>
              <a:rPr lang="en-GB" sz="1400" dirty="0" err="1"/>
              <a:t>spillover</a:t>
            </a:r>
            <a:r>
              <a:rPr lang="en-GB" sz="1400" dirty="0"/>
              <a:t> during this crisis, with Lehman Brothers’ failure a particularly painful one.</a:t>
            </a:r>
          </a:p>
          <a:p>
            <a:r>
              <a:rPr lang="en-GB" sz="1400" dirty="0"/>
              <a:t>This filtering of good news, and accentuation of the bad, is a familiar pattern of human behaviour at times of stress and uncertainty.</a:t>
            </a:r>
          </a:p>
          <a:p>
            <a:r>
              <a:rPr lang="en-GB" sz="1400" dirty="0" smtClean="0"/>
              <a:t>Confidence/risk </a:t>
            </a:r>
            <a:r>
              <a:rPr lang="en-GB" sz="1400" dirty="0"/>
              <a:t>aversion/uncertainty QE improves the economic outlook/reduces risk of bad outcomes (via any mechanism) Yes 6.</a:t>
            </a:r>
          </a:p>
          <a:p>
            <a:r>
              <a:rPr lang="en-GB" sz="1400" dirty="0" smtClean="0"/>
              <a:t>Chart </a:t>
            </a:r>
            <a:r>
              <a:rPr lang="en-GB" sz="1400" dirty="0"/>
              <a:t>26 shows the responsiveness of a selection of global asset prices to (positive and negative) trade news.</a:t>
            </a:r>
          </a:p>
          <a:p>
            <a:r>
              <a:rPr lang="en-GB" sz="1400" dirty="0" smtClean="0"/>
              <a:t>That </a:t>
            </a:r>
            <a:r>
              <a:rPr lang="en-GB" sz="1400" dirty="0"/>
              <a:t>is roughly £70 billion, or around the  amount of external capital UK banks raised during the crisis.</a:t>
            </a:r>
          </a:p>
          <a:p>
            <a:endParaRPr lang="en-GB" sz="1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Word2Vec “</a:t>
            </a:r>
            <a:r>
              <a:rPr lang="en-GB" dirty="0" smtClean="0"/>
              <a:t>Risky” </a:t>
            </a:r>
            <a:r>
              <a:rPr lang="en-GB" dirty="0"/>
              <a:t>synonyms Insight</a:t>
            </a:r>
          </a:p>
        </p:txBody>
      </p:sp>
    </p:spTree>
    <p:extLst>
      <p:ext uri="{BB962C8B-B14F-4D97-AF65-F5344CB8AC3E}">
        <p14:creationId xmlns:p14="http://schemas.microsoft.com/office/powerpoint/2010/main" val="1678409113"/>
      </p:ext>
    </p:extLst>
  </p:cSld>
  <p:clrMapOvr>
    <a:masterClrMapping/>
  </p:clrMapOvr>
</p:sld>
</file>

<file path=ppt/theme/theme1.xml><?xml version="1.0" encoding="utf-8"?>
<a:theme xmlns:a="http://schemas.openxmlformats.org/drawingml/2006/main" name="Bank LINKS Template">
  <a:themeElements>
    <a:clrScheme name="Custom 36">
      <a:dk1>
        <a:srgbClr val="000000"/>
      </a:dk1>
      <a:lt1>
        <a:srgbClr val="FFFFFF"/>
      </a:lt1>
      <a:dk2>
        <a:srgbClr val="12273F"/>
      </a:dk2>
      <a:lt2>
        <a:srgbClr val="C4C9CF"/>
      </a:lt2>
      <a:accent1>
        <a:srgbClr val="3CD7D9"/>
      </a:accent1>
      <a:accent2>
        <a:srgbClr val="FF7300"/>
      </a:accent2>
      <a:accent3>
        <a:srgbClr val="9E71FE"/>
      </a:accent3>
      <a:accent4>
        <a:srgbClr val="D4AF37"/>
      </a:accent4>
      <a:accent5>
        <a:srgbClr val="A5D700"/>
      </a:accent5>
      <a:accent6>
        <a:srgbClr val="FF50C8"/>
      </a:accent6>
      <a:hlink>
        <a:srgbClr val="12273F"/>
      </a:hlink>
      <a:folHlink>
        <a:srgbClr val="12273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E-Official Template A.pptx" id="{6C723B9E-9DD5-46FA-B786-10E886AA26E0}" vid="{1198EFE4-F1FD-4746-924A-D88A0C6C7D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BOE-Official Template A</Template>
  <TotalTime>351</TotalTime>
  <Words>629</Words>
  <Application>Microsoft Office PowerPoint</Application>
  <PresentationFormat>Widescreen</PresentationFormat>
  <Paragraphs>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Century Gothic</vt:lpstr>
      <vt:lpstr>Bank LINKS Template</vt:lpstr>
      <vt:lpstr>PowerPoint Presentation</vt:lpstr>
      <vt:lpstr>Process</vt:lpstr>
      <vt:lpstr>Bigram List Insights</vt:lpstr>
      <vt:lpstr>Word2Vec “Risky” synonyms Insight</vt:lpstr>
    </vt:vector>
  </TitlesOfParts>
  <Company>Bank of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Etiobhio, Itua</dc:creator>
  <cp:lastModifiedBy>Etiobhio, Itua</cp:lastModifiedBy>
  <cp:revision>8</cp:revision>
  <dcterms:created xsi:type="dcterms:W3CDTF">2022-04-24T08:24:51Z</dcterms:created>
  <dcterms:modified xsi:type="dcterms:W3CDTF">2022-04-24T14:16:11Z</dcterms:modified>
</cp:coreProperties>
</file>

<file path=docProps/thumbnail.jpeg>
</file>